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 Light" charset="1" panose="00000400000000000000"/>
      <p:regular r:id="rId10"/>
    </p:embeddedFont>
    <p:embeddedFont>
      <p:font typeface="Open Sauce Light Bold" charset="1" panose="00000600000000000000"/>
      <p:regular r:id="rId11"/>
    </p:embeddedFont>
    <p:embeddedFont>
      <p:font typeface="Open Sauce Light Italics" charset="1" panose="00000400000000000000"/>
      <p:regular r:id="rId12"/>
    </p:embeddedFont>
    <p:embeddedFont>
      <p:font typeface="Open Sauce Light Bold Italics" charset="1" panose="00000600000000000000"/>
      <p:regular r:id="rId13"/>
    </p:embeddedFont>
    <p:embeddedFont>
      <p:font typeface="Open Sauce SemiBold" charset="1" panose="00000700000000000000"/>
      <p:regular r:id="rId14"/>
    </p:embeddedFont>
    <p:embeddedFont>
      <p:font typeface="Open Sauce SemiBold Bold" charset="1" panose="00000A00000000000000"/>
      <p:regular r:id="rId15"/>
    </p:embeddedFont>
    <p:embeddedFont>
      <p:font typeface="Open Sauce SemiBold Italics" charset="1" panose="00000700000000000000"/>
      <p:regular r:id="rId16"/>
    </p:embeddedFont>
    <p:embeddedFont>
      <p:font typeface="Open Sauce SemiBold Bold Italics" charset="1" panose="00000A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53" Target="slides/slide24.xml" Type="http://schemas.openxmlformats.org/officeDocument/2006/relationships/slide"/><Relationship Id="rId54" Target="slides/slide25.xml" Type="http://schemas.openxmlformats.org/officeDocument/2006/relationships/slide"/><Relationship Id="rId55" Target="slides/slide26.xml" Type="http://schemas.openxmlformats.org/officeDocument/2006/relationships/slide"/><Relationship Id="rId56" Target="slides/slide27.xml" Type="http://schemas.openxmlformats.org/officeDocument/2006/relationships/slide"/><Relationship Id="rId57" Target="slides/slide28.xml" Type="http://schemas.openxmlformats.org/officeDocument/2006/relationships/slide"/><Relationship Id="rId58" Target="slides/slide29.xml" Type="http://schemas.openxmlformats.org/officeDocument/2006/relationships/slide"/><Relationship Id="rId59" Target="slides/slide30.xml" Type="http://schemas.openxmlformats.org/officeDocument/2006/relationships/slide"/><Relationship Id="rId6" Target="fonts/font6.fntdata" Type="http://schemas.openxmlformats.org/officeDocument/2006/relationships/font"/><Relationship Id="rId60" Target="slides/slide3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4151198"/>
            <a:ext cx="15430500" cy="121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cout &lt;&lt; “Kontrak Kuliah” &lt;&lt; endl;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08613" y="5839272"/>
            <a:ext cx="118707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pen Sauce Light"/>
              </a:rPr>
              <a:t>PSDA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1428750"/>
            <a:ext cx="6176188" cy="7429500"/>
          </a:xfrm>
          <a:custGeom>
            <a:avLst/>
            <a:gdLst/>
            <a:ahLst/>
            <a:cxnLst/>
            <a:rect r="r" b="b" t="t" l="l"/>
            <a:pathLst>
              <a:path h="7429500" w="6176188">
                <a:moveTo>
                  <a:pt x="0" y="0"/>
                </a:moveTo>
                <a:lnTo>
                  <a:pt x="6176188" y="0"/>
                </a:lnTo>
                <a:lnTo>
                  <a:pt x="6176188" y="7429500"/>
                </a:lnTo>
                <a:lnTo>
                  <a:pt x="0" y="7429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219" t="0" r="-4021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43900" y="3096728"/>
            <a:ext cx="8515350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</a:t>
            </a:r>
          </a:p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topic or idea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6009172"/>
            <a:ext cx="85153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Briefly elaborate on what you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want to discuss.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4001603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5637697"/>
            <a:ext cx="1303612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Briefly elaborate on what you want to discuss.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4048858"/>
            <a:ext cx="15430500" cy="4809392"/>
          </a:xfrm>
          <a:custGeom>
            <a:avLst/>
            <a:gdLst/>
            <a:ahLst/>
            <a:cxnLst/>
            <a:rect r="r" b="b" t="t" l="l"/>
            <a:pathLst>
              <a:path h="4809392" w="15430500">
                <a:moveTo>
                  <a:pt x="0" y="0"/>
                </a:moveTo>
                <a:lnTo>
                  <a:pt x="15430500" y="0"/>
                </a:lnTo>
                <a:lnTo>
                  <a:pt x="15430500" y="4809392"/>
                </a:lnTo>
                <a:lnTo>
                  <a:pt x="0" y="4809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963" r="0" b="-789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9620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25939" y="2598120"/>
            <a:ext cx="1303612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Briefly elaborate on what you want to discuss.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2563328"/>
            <a:ext cx="15430500" cy="376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"The future belongs to those</a:t>
            </a:r>
          </a:p>
          <a:p>
            <a:pPr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who believe in the beauty of</a:t>
            </a:r>
          </a:p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their dreams."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7075972"/>
            <a:ext cx="1303612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— Eleanor Roosevelt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81" t="-22022" r="-13052" b="-250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0450" y="4472940"/>
            <a:ext cx="110871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Add a section header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3747721"/>
            <a:ext cx="7000875" cy="4053254"/>
          </a:xfrm>
          <a:custGeom>
            <a:avLst/>
            <a:gdLst/>
            <a:ahLst/>
            <a:cxnLst/>
            <a:rect r="r" b="b" t="t" l="l"/>
            <a:pathLst>
              <a:path h="4053254" w="7000875">
                <a:moveTo>
                  <a:pt x="0" y="0"/>
                </a:moveTo>
                <a:lnTo>
                  <a:pt x="7000875" y="0"/>
                </a:lnTo>
                <a:lnTo>
                  <a:pt x="7000875" y="4053254"/>
                </a:lnTo>
                <a:lnTo>
                  <a:pt x="0" y="405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4" r="0" b="-7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8375" y="3747721"/>
            <a:ext cx="7000875" cy="4053254"/>
          </a:xfrm>
          <a:custGeom>
            <a:avLst/>
            <a:gdLst/>
            <a:ahLst/>
            <a:cxnLst/>
            <a:rect r="r" b="b" t="t" l="l"/>
            <a:pathLst>
              <a:path h="4053254" w="7000875">
                <a:moveTo>
                  <a:pt x="0" y="0"/>
                </a:moveTo>
                <a:lnTo>
                  <a:pt x="7000875" y="0"/>
                </a:lnTo>
                <a:lnTo>
                  <a:pt x="7000875" y="4053254"/>
                </a:lnTo>
                <a:lnTo>
                  <a:pt x="0" y="405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74" r="0" b="-75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8750" y="8551545"/>
            <a:ext cx="700087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 want to discuss.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8375" y="8551545"/>
            <a:ext cx="700087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 want to discuss.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750" y="8017437"/>
            <a:ext cx="70008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58375" y="8017437"/>
            <a:ext cx="70008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4185871"/>
            <a:ext cx="4539880" cy="3025480"/>
          </a:xfrm>
          <a:custGeom>
            <a:avLst/>
            <a:gdLst/>
            <a:ahLst/>
            <a:cxnLst/>
            <a:rect r="r" b="b" t="t" l="l"/>
            <a:pathLst>
              <a:path h="3025480" w="4539880">
                <a:moveTo>
                  <a:pt x="0" y="0"/>
                </a:moveTo>
                <a:lnTo>
                  <a:pt x="4539880" y="0"/>
                </a:lnTo>
                <a:lnTo>
                  <a:pt x="4539880" y="3025480"/>
                </a:lnTo>
                <a:lnTo>
                  <a:pt x="0" y="302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814" r="0" b="-4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74060" y="4185871"/>
            <a:ext cx="4539880" cy="3025480"/>
          </a:xfrm>
          <a:custGeom>
            <a:avLst/>
            <a:gdLst/>
            <a:ahLst/>
            <a:cxnLst/>
            <a:rect r="r" b="b" t="t" l="l"/>
            <a:pathLst>
              <a:path h="3025480" w="4539880">
                <a:moveTo>
                  <a:pt x="0" y="0"/>
                </a:moveTo>
                <a:lnTo>
                  <a:pt x="4539880" y="0"/>
                </a:lnTo>
                <a:lnTo>
                  <a:pt x="4539880" y="3025480"/>
                </a:lnTo>
                <a:lnTo>
                  <a:pt x="0" y="3025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" r="0" b="-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19370" y="4185871"/>
            <a:ext cx="4539880" cy="3025480"/>
          </a:xfrm>
          <a:custGeom>
            <a:avLst/>
            <a:gdLst/>
            <a:ahLst/>
            <a:cxnLst/>
            <a:rect r="r" b="b" t="t" l="l"/>
            <a:pathLst>
              <a:path h="3025480" w="4539880">
                <a:moveTo>
                  <a:pt x="0" y="0"/>
                </a:moveTo>
                <a:lnTo>
                  <a:pt x="4539880" y="0"/>
                </a:lnTo>
                <a:lnTo>
                  <a:pt x="4539880" y="3025480"/>
                </a:lnTo>
                <a:lnTo>
                  <a:pt x="0" y="3025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95" r="0" b="-639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8750" y="8237220"/>
            <a:ext cx="4539880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want to discuss.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750" y="7703112"/>
            <a:ext cx="45398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4060" y="8237220"/>
            <a:ext cx="4539880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want to discuss.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74060" y="7703112"/>
            <a:ext cx="45398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19370" y="8237220"/>
            <a:ext cx="4539880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want to discuss.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19370" y="7703112"/>
            <a:ext cx="45398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304925"/>
            <a:ext cx="6915150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823820" y="1915233"/>
            <a:ext cx="70354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 want to discuss.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23820" y="1381125"/>
            <a:ext cx="70354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23820" y="8551545"/>
            <a:ext cx="70354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 want to discuss.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23820" y="8017437"/>
            <a:ext cx="70354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23820" y="6339441"/>
            <a:ext cx="70354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 want to discuss.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3820" y="5805333"/>
            <a:ext cx="70354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23820" y="4127337"/>
            <a:ext cx="70354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 want to discuss.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23820" y="3593229"/>
            <a:ext cx="70354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25" r="0" b="-32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0450" y="4472940"/>
            <a:ext cx="110871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Add a section header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600" y="-165731"/>
            <a:ext cx="18745200" cy="7571931"/>
          </a:xfrm>
          <a:custGeom>
            <a:avLst/>
            <a:gdLst/>
            <a:ahLst/>
            <a:cxnLst/>
            <a:rect r="r" b="b" t="t" l="l"/>
            <a:pathLst>
              <a:path h="7571931" w="18745200">
                <a:moveTo>
                  <a:pt x="0" y="0"/>
                </a:moveTo>
                <a:lnTo>
                  <a:pt x="18745200" y="0"/>
                </a:lnTo>
                <a:lnTo>
                  <a:pt x="18745200" y="7571931"/>
                </a:lnTo>
                <a:lnTo>
                  <a:pt x="0" y="757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643" r="0" b="-439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8572500"/>
            <a:ext cx="154305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Use this for a photo caption.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Who?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4697396"/>
            <a:ext cx="70008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L0122081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3856265"/>
            <a:ext cx="700087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uce SemiBold"/>
              </a:rPr>
              <a:t>Jasson Franklyn Wang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58375" y="4697396"/>
            <a:ext cx="70008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L0122114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8375" y="3856265"/>
            <a:ext cx="700087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uce SemiBold"/>
              </a:rPr>
              <a:t>Muhammad Ryan Fikri Fakhrezi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8500" y="-190500"/>
            <a:ext cx="11430000" cy="10744200"/>
          </a:xfrm>
          <a:custGeom>
            <a:avLst/>
            <a:gdLst/>
            <a:ahLst/>
            <a:cxnLst/>
            <a:rect r="r" b="b" t="t" l="l"/>
            <a:pathLst>
              <a:path h="10744200" w="11430000">
                <a:moveTo>
                  <a:pt x="0" y="0"/>
                </a:moveTo>
                <a:lnTo>
                  <a:pt x="11430000" y="0"/>
                </a:lnTo>
                <a:lnTo>
                  <a:pt x="11430000" y="10744200"/>
                </a:lnTo>
                <a:lnTo>
                  <a:pt x="0" y="1074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953" r="0" b="-286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3925" y="1133475"/>
            <a:ext cx="52768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Use this for a photo caption.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475" y="-193622"/>
            <a:ext cx="11392825" cy="10747322"/>
          </a:xfrm>
          <a:custGeom>
            <a:avLst/>
            <a:gdLst/>
            <a:ahLst/>
            <a:cxnLst/>
            <a:rect r="r" b="b" t="t" l="l"/>
            <a:pathLst>
              <a:path h="10747322" w="11392825">
                <a:moveTo>
                  <a:pt x="0" y="0"/>
                </a:moveTo>
                <a:lnTo>
                  <a:pt x="11392825" y="0"/>
                </a:lnTo>
                <a:lnTo>
                  <a:pt x="11392825" y="10747322"/>
                </a:lnTo>
                <a:lnTo>
                  <a:pt x="0" y="1074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563" t="0" r="-1393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20575" y="4848225"/>
            <a:ext cx="52768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Use this for a photo caption.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7650" y="-247650"/>
            <a:ext cx="7505700" cy="10820400"/>
          </a:xfrm>
          <a:custGeom>
            <a:avLst/>
            <a:gdLst/>
            <a:ahLst/>
            <a:cxnLst/>
            <a:rect r="r" b="b" t="t" l="l"/>
            <a:pathLst>
              <a:path h="10820400" w="7505700">
                <a:moveTo>
                  <a:pt x="0" y="0"/>
                </a:moveTo>
                <a:lnTo>
                  <a:pt x="7505700" y="0"/>
                </a:lnTo>
                <a:lnTo>
                  <a:pt x="7505700" y="10820400"/>
                </a:lnTo>
                <a:lnTo>
                  <a:pt x="0" y="1082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7" t="0" r="0" b="-62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29650" y="1304925"/>
            <a:ext cx="8229600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9650" y="4217370"/>
            <a:ext cx="695259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Use this for a photo caption.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814" r="0" b="-1981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0450" y="4472940"/>
            <a:ext cx="110871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Add a section header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26666" y="680333"/>
            <a:ext cx="8981000" cy="89263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28750" y="1304925"/>
            <a:ext cx="6572250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4217370"/>
            <a:ext cx="55524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Briefly elaborate on what you want to discuss.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37298" y="689044"/>
            <a:ext cx="9349469" cy="890301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28750" y="4888530"/>
            <a:ext cx="6572250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7800975"/>
            <a:ext cx="55524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Briefly elaborate on what you want to discuss.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722965" y="685800"/>
            <a:ext cx="8879235" cy="891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28750" y="3096728"/>
            <a:ext cx="6572250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6009172"/>
            <a:ext cx="55524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Briefly elaborate on what you want to discuss.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685800"/>
            <a:ext cx="8878169" cy="891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0" y="3096728"/>
            <a:ext cx="6572250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0" y="6009172"/>
            <a:ext cx="55524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Briefly elaborate on what you want to discuss.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61870" y="3699335"/>
            <a:ext cx="5944309" cy="35689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81820" y="3699335"/>
            <a:ext cx="5944309" cy="251155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57229" y="7951470"/>
            <a:ext cx="495359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want to discuss.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57229" y="7417362"/>
            <a:ext cx="495359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16 out of 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77179" y="7951470"/>
            <a:ext cx="495359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want to discuss.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77179" y="7417362"/>
            <a:ext cx="495359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8 out of 15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51968" y="3843632"/>
            <a:ext cx="4445046" cy="44450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21478" y="3843632"/>
            <a:ext cx="4445046" cy="44450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90988" y="3843632"/>
            <a:ext cx="4445046" cy="444504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57400" y="8486582"/>
            <a:ext cx="42341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26910" y="8486582"/>
            <a:ext cx="42341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6420" y="8486582"/>
            <a:ext cx="42341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Add a main point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8750" y="2794635"/>
            <a:ext cx="154305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Open Sauce Light"/>
              </a:rPr>
              <a:t>Briefly elaborate on what you want to discuss.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What? (is required)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2941020"/>
            <a:ext cx="15430500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Komputer/Laptop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Code Editor : VS Code, CodeBlock, DevCPP, IntelliJ IDEA (jangan menggunakan online compiler)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GCC Compiler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Bahasa C++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Classroom &amp; GitHub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19" t="-4144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6698280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</a:rPr>
              <a:t>Write your topic or idea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8334375"/>
            <a:ext cx="1303612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Briefly elaborate on what you want to discuss.</a:t>
            </a:r>
            <a:r>
              <a:rPr lang="en-US" sz="3000">
                <a:solidFill>
                  <a:srgbClr val="000000"/>
                </a:solidFill>
                <a:latin typeface="Open Sauce Light"/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79" t="-21296" r="-10761" b="-241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0450" y="7018822"/>
            <a:ext cx="110871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— Eleanor Roosevelt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00450" y="2620478"/>
            <a:ext cx="11087100" cy="376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 u="none">
                <a:solidFill>
                  <a:srgbClr val="FFFFFF"/>
                </a:solidFill>
                <a:latin typeface="Open Sauce"/>
              </a:rPr>
              <a:t>"The future belongs to those who believe in the beauty of their dreams."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90487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How? (will the class goes)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2466975"/>
            <a:ext cx="15430500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  <a:ea typeface="Open Sauce Light"/>
              </a:rPr>
              <a:t>Praktikum akan dilakukan di B4.10 (jadwal tetap belum ditentukan karena bertabrakan dengan kelas kami 😔)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Materi akan disediakan melalui Classroom di GitHub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Jika ada pertanyaan boleh tanya kami di WA grup atau secara private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Absen akan melalui penandatanganan absensi praktikum, atau lewat GForm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File yang dikumpulkan berupa </a:t>
            </a:r>
            <a:r>
              <a:rPr lang="en-US" sz="3000">
                <a:solidFill>
                  <a:srgbClr val="FFFFFF"/>
                </a:solidFill>
                <a:latin typeface="Open Sauce Light Bold"/>
              </a:rPr>
              <a:t>.cpp/.pdf 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(mengikuti tugas praktikum) dengan format : 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NIM_NAMA_PSDAXX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contoh : L0099000_Komeng_PSDA12.pdf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Usahakan berikan comment berisi nama, NIM, Kelas di setiap kode yang kamu kerjakan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Terlambat 1 hari = -1 (maks. =30)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Izin tidak ikut praktikum disampaikan ke asdos dengan alasan jelas dan logis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51968" y="3843632"/>
            <a:ext cx="4445046" cy="44450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21478" y="3843632"/>
            <a:ext cx="4445046" cy="44450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90988" y="3843632"/>
            <a:ext cx="4445046" cy="444504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Penilaian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57400" y="8486582"/>
            <a:ext cx="42341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Partisipasi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26910" y="8486582"/>
            <a:ext cx="42341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Responsi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6420" y="8486582"/>
            <a:ext cx="42341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Tugas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343025"/>
            <a:ext cx="10144799" cy="80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27"/>
              </a:lnSpc>
              <a:spcBef>
                <a:spcPct val="0"/>
              </a:spcBef>
            </a:pPr>
            <a:r>
              <a:rPr lang="en-US" sz="4733">
                <a:solidFill>
                  <a:srgbClr val="FFFFFF"/>
                </a:solidFill>
                <a:latin typeface="Open Sauce"/>
              </a:rPr>
              <a:t>Materi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5286375"/>
            <a:ext cx="34575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Set &amp; Map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01675" y="5286375"/>
            <a:ext cx="34575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Graph and Disjoint 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10700" y="5286375"/>
            <a:ext cx="345757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Binary Tree &amp; Binary Search Tree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19725" y="5286375"/>
            <a:ext cx="34575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Tree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750" y="3139445"/>
            <a:ext cx="34575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 Bold"/>
              </a:rPr>
              <a:t>Kontrak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01675" y="3139445"/>
            <a:ext cx="34575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Analisis Kompleksitas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10700" y="3139445"/>
            <a:ext cx="34575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Rekursi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9725" y="3139445"/>
            <a:ext cx="34575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List, Stack, Queue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750" y="7432113"/>
            <a:ext cx="34575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Sorting Algorithm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01675" y="7432113"/>
            <a:ext cx="34575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Responsi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0700" y="7432113"/>
            <a:ext cx="34575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Advanced Algorithm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19725" y="7432113"/>
            <a:ext cx="345757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SemiBold"/>
              </a:rPr>
              <a:t>Efficient Sorting Algorithm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1319" y="3612889"/>
            <a:ext cx="5245361" cy="5245361"/>
          </a:xfrm>
          <a:custGeom>
            <a:avLst/>
            <a:gdLst/>
            <a:ahLst/>
            <a:cxnLst/>
            <a:rect r="r" b="b" t="t" l="l"/>
            <a:pathLst>
              <a:path h="5245361" w="5245361">
                <a:moveTo>
                  <a:pt x="0" y="0"/>
                </a:moveTo>
                <a:lnTo>
                  <a:pt x="5245362" y="0"/>
                </a:lnTo>
                <a:lnTo>
                  <a:pt x="5245362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Class code : ddxxoll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4472940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y mks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83062" y="1428750"/>
            <a:ext cx="6176188" cy="7429500"/>
          </a:xfrm>
          <a:custGeom>
            <a:avLst/>
            <a:gdLst/>
            <a:ahLst/>
            <a:cxnLst/>
            <a:rect r="r" b="b" t="t" l="l"/>
            <a:pathLst>
              <a:path h="7429500" w="6176188">
                <a:moveTo>
                  <a:pt x="0" y="0"/>
                </a:moveTo>
                <a:lnTo>
                  <a:pt x="6176188" y="0"/>
                </a:lnTo>
                <a:lnTo>
                  <a:pt x="6176188" y="7429500"/>
                </a:lnTo>
                <a:lnTo>
                  <a:pt x="0" y="7429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4" r="-21698" b="-58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1304925"/>
            <a:ext cx="8515350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Write your</a:t>
            </a:r>
          </a:p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uce"/>
              </a:rPr>
              <a:t>topic or idea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4217370"/>
            <a:ext cx="85153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Briefly elaborate on what you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want to discuss.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DAF-b_IK5HE</dc:identifier>
  <dcterms:modified xsi:type="dcterms:W3CDTF">2011-08-01T06:04:30Z</dcterms:modified>
  <cp:revision>1</cp:revision>
  <dc:title>Kontrak Kuliah PSDA</dc:title>
</cp:coreProperties>
</file>